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53EC9-6B77-43E4-8ABD-F88FB0634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82FF41-B8C8-CD38-E0D7-925865879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9BCE46-13AD-78E5-4CE1-34B2BC93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C24063-B464-0BFD-BB37-187B6656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2D43E4-FC33-C317-3BA6-7CF838C8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54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5793B-F478-DE8A-241B-37E9B02C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97B763-8B7F-B517-D36D-30150378B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E223BE-7D76-7255-FA1E-A7DCB7F6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C12B61-E437-097C-1EBA-0B77329A7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78B5AC-800B-3811-B691-5BFEAF91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85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71E5661-ECDB-8FB0-0F63-0CEC0847E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52C59E-F42B-9C1E-7F08-27CC5C66A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89BE75-D293-183F-25A1-5432FC10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9FE799-960D-CF30-A0E2-F0687480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8695D0-5DBD-AC05-B38D-27219521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71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3D3E8-FA77-5650-3479-299E422E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742197-6FC9-3D39-0680-BCD21D67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D55140-12B4-74BC-92C9-CC7D6DE4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54C455-1778-1067-6793-E68830B68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06F1EA-1E10-C246-0F0B-A939E62A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34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B08A-66B0-F131-2A50-CCC2B5EDD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BA6E12-74E9-6900-8535-C37B1298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62CEBD-7FEF-D4B7-D15E-AD800A70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E2D87B-91BE-8B18-3E30-1EC2C283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D4C740-5DBF-33C5-5FEA-90AFEBFB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19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21B166-326C-6F94-A4E1-D974733C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A53202-B3CA-A7F3-3D2E-BB8ECBD1C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F6BE01-6E95-F88A-A3F0-3AF3FDE15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B7B63E-E666-AD37-6037-6A9B2D841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A2B613-22DA-4A62-30AF-4453AC02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D80CCA-E9B5-79EF-B2D6-5B78E818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156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C86CB2-F04E-5550-57E5-0E8A6236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3214E-3BBE-4F95-464E-B744AF4F5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615F2B-584E-2BF4-1CB9-4767B9E0B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3EC0DB-08B8-9FE3-B20E-60672EAAA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7FA79A-D245-8231-507D-9F07F7601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02A2B98-2AB2-6687-B284-9D63F3CF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CBCC7E-5A0E-2F26-121E-5FAAB4D1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D83C1A5-EA38-7984-6098-E4B4AD09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3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F710A-1AC4-C534-8EB4-984DD7CF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488847-7D96-AD3C-73C0-816C99FC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4B969D-F5BC-60BE-9BBE-2EFDEC66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68A900-F4E5-A42D-DBB0-5D3B8DCE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176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4EFBD8-BBD8-6CAB-3731-7071B951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5D9D8A-399E-6BC2-A065-1586B249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36A493-1627-609E-2875-C670FBE0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80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32AC0-F096-F322-5ECE-F6AAE1ED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1D4D35-8C47-B141-558B-FA0438C3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0B8251-CF76-4FD1-7E30-DB95B7024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1DF4C-92FC-AFC2-BBB6-9DABC0C0A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5001FE-AC2F-F9E9-B98A-AF7BA97B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FDC852-0806-B05C-2AB7-3FB266D5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75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07DBAC-FC4F-2C07-7564-C2C03A342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7C8C436-079C-36DB-E205-FC788F53D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3B697D-E696-4F24-389A-038603A29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1947E8-9407-3A21-64F7-7971F583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6E1743-8226-215B-92C7-BA10BB77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DA8FBE-139A-A25F-E75F-9C675FE1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61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AB8F46-B0DE-9474-4CE4-007DB11D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912998-396A-3FE6-0E53-8993ED896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98A5EE-695D-A7C4-C726-62F75C812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4D56FD-1AB0-4357-B8F9-3E656532472A}" type="datetimeFigureOut">
              <a:rPr lang="fr-FR" smtClean="0"/>
              <a:t>01/05/2024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0DE152-5046-A043-BACC-990CA8C5A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D424F7-1EB8-91EF-371D-D735B4B0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32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CA01B2-54E0-8359-C679-F7A6B05CE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" r="6178"/>
          <a:stretch/>
        </p:blipFill>
        <p:spPr bwMode="auto">
          <a:xfrm>
            <a:off x="1653801" y="1636008"/>
            <a:ext cx="3221382" cy="22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A50A3C7-4050-BA91-DB0A-B97C42424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9"/>
          <a:stretch/>
        </p:blipFill>
        <p:spPr>
          <a:xfrm>
            <a:off x="5084417" y="1613806"/>
            <a:ext cx="3221382" cy="225835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29E496C-F4F4-6ADB-D6B0-37918B7B0BF6}"/>
              </a:ext>
            </a:extLst>
          </p:cNvPr>
          <p:cNvSpPr txBox="1"/>
          <p:nvPr/>
        </p:nvSpPr>
        <p:spPr>
          <a:xfrm>
            <a:off x="5047145" y="3582309"/>
            <a:ext cx="1899780" cy="23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000" dirty="0">
                <a:solidFill>
                  <a:schemeClr val="bg1"/>
                </a:solidFill>
              </a:rPr>
              <a:t>Charles J. Sharp 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62A02B-549D-4195-7B93-237DF2ED2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8" t="-1" b="1433"/>
          <a:stretch/>
        </p:blipFill>
        <p:spPr bwMode="auto">
          <a:xfrm>
            <a:off x="1653801" y="4103915"/>
            <a:ext cx="3221382" cy="225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FC97CA9-C9AB-B108-D678-A809966FD2A9}"/>
              </a:ext>
            </a:extLst>
          </p:cNvPr>
          <p:cNvSpPr txBox="1"/>
          <p:nvPr/>
        </p:nvSpPr>
        <p:spPr>
          <a:xfrm>
            <a:off x="1653801" y="6118925"/>
            <a:ext cx="223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000" dirty="0">
                <a:solidFill>
                  <a:schemeClr val="bg1"/>
                </a:solidFill>
              </a:rPr>
              <a:t>Charles J. Sharp 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A7C88C2-E0A2-2A23-E4BC-F4C7EE36F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9"/>
          <a:stretch/>
        </p:blipFill>
        <p:spPr bwMode="auto">
          <a:xfrm>
            <a:off x="5084418" y="4103915"/>
            <a:ext cx="3221382" cy="22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0EABD9D-38D6-C2A6-C5EF-418F8683A7F1}"/>
              </a:ext>
            </a:extLst>
          </p:cNvPr>
          <p:cNvSpPr txBox="1"/>
          <p:nvPr/>
        </p:nvSpPr>
        <p:spPr>
          <a:xfrm>
            <a:off x="5084418" y="6094012"/>
            <a:ext cx="223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Diego </a:t>
            </a:r>
            <a:r>
              <a:rPr lang="fr-FR" sz="10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Delso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6783300-67DC-4289-9EF6-CC2700ACD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2"/>
          <a:stretch/>
        </p:blipFill>
        <p:spPr bwMode="auto">
          <a:xfrm>
            <a:off x="8515035" y="4103915"/>
            <a:ext cx="3221382" cy="22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E91C1E0-D7D5-31B2-E27C-766E9745A526}"/>
              </a:ext>
            </a:extLst>
          </p:cNvPr>
          <p:cNvSpPr txBox="1"/>
          <p:nvPr/>
        </p:nvSpPr>
        <p:spPr>
          <a:xfrm>
            <a:off x="8548086" y="6080221"/>
            <a:ext cx="223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0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Andrej</a:t>
            </a:r>
            <a:r>
              <a:rPr lang="fr-FR" sz="1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Chudy</a:t>
            </a:r>
            <a:endParaRPr lang="fr-F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7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entre d’Ecologie Fonctionnelle et Evolutive | Observer aujourd'hui ...">
            <a:extLst>
              <a:ext uri="{FF2B5EF4-FFF2-40B4-BE49-F238E27FC236}">
                <a16:creationId xmlns:a16="http://schemas.microsoft.com/office/drawing/2014/main" id="{4582303E-4C90-4932-6B6D-3DC858D4D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14794"/>
          <a:stretch/>
        </p:blipFill>
        <p:spPr bwMode="auto">
          <a:xfrm>
            <a:off x="347564" y="2705837"/>
            <a:ext cx="2560320" cy="13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4" name="Straight Connector 718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OSUR: Earth Sciences and Astronomy Observatory (Rennes, France ...">
            <a:extLst>
              <a:ext uri="{FF2B5EF4-FFF2-40B4-BE49-F238E27FC236}">
                <a16:creationId xmlns:a16="http://schemas.microsoft.com/office/drawing/2014/main" id="{58875436-2CD9-F038-872A-22B4827B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631" y="2705837"/>
            <a:ext cx="2560320" cy="14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6" name="Straight Connector 718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L’Université de Rennes a un nouveau logo inspiré des mosaïques Odorico ...">
            <a:extLst>
              <a:ext uri="{FF2B5EF4-FFF2-40B4-BE49-F238E27FC236}">
                <a16:creationId xmlns:a16="http://schemas.microsoft.com/office/drawing/2014/main" id="{5832ABA2-216E-BEC9-501D-E92E46E73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5726" y="2824252"/>
            <a:ext cx="25603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8" name="Straight Connector 718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Food economy for everyone to eat well · BIENVENÜE">
            <a:extLst>
              <a:ext uri="{FF2B5EF4-FFF2-40B4-BE49-F238E27FC236}">
                <a16:creationId xmlns:a16="http://schemas.microsoft.com/office/drawing/2014/main" id="{C598F15C-5A81-771E-86BA-B0E699F4E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0662" y="2897861"/>
            <a:ext cx="2560320" cy="10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0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entre d’Ecologie Fonctionnelle et Evolutive | Observer aujourd'hui ...">
            <a:extLst>
              <a:ext uri="{FF2B5EF4-FFF2-40B4-BE49-F238E27FC236}">
                <a16:creationId xmlns:a16="http://schemas.microsoft.com/office/drawing/2014/main" id="{4582303E-4C90-4932-6B6D-3DC858D4D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14794"/>
          <a:stretch/>
        </p:blipFill>
        <p:spPr bwMode="auto">
          <a:xfrm>
            <a:off x="794311" y="2705818"/>
            <a:ext cx="2560320" cy="13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SUR: Earth Sciences and Astronomy Observatory (Rennes, France ...">
            <a:extLst>
              <a:ext uri="{FF2B5EF4-FFF2-40B4-BE49-F238E27FC236}">
                <a16:creationId xmlns:a16="http://schemas.microsoft.com/office/drawing/2014/main" id="{58875436-2CD9-F038-872A-22B4827B7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9" r="11099"/>
          <a:stretch/>
        </p:blipFill>
        <p:spPr bwMode="auto">
          <a:xfrm>
            <a:off x="3499010" y="2705818"/>
            <a:ext cx="2011680" cy="14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’Université de Rennes a un nouveau logo inspiré des mosaïques Odorico ...">
            <a:extLst>
              <a:ext uri="{FF2B5EF4-FFF2-40B4-BE49-F238E27FC236}">
                <a16:creationId xmlns:a16="http://schemas.microsoft.com/office/drawing/2014/main" id="{5832ABA2-216E-BEC9-501D-E92E46E73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0690" y="2824252"/>
            <a:ext cx="25603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ood economy for everyone to eat well · BIENVENÜE">
            <a:extLst>
              <a:ext uri="{FF2B5EF4-FFF2-40B4-BE49-F238E27FC236}">
                <a16:creationId xmlns:a16="http://schemas.microsoft.com/office/drawing/2014/main" id="{C598F15C-5A81-771E-86BA-B0E699F4E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1010" y="2897841"/>
            <a:ext cx="2560320" cy="10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11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B35A1914-BC6C-9121-10BB-EE9ECBCDABBD}"/>
              </a:ext>
            </a:extLst>
          </p:cNvPr>
          <p:cNvGrpSpPr/>
          <p:nvPr/>
        </p:nvGrpSpPr>
        <p:grpSpPr>
          <a:xfrm>
            <a:off x="484632" y="1667367"/>
            <a:ext cx="11194824" cy="3517121"/>
            <a:chOff x="484632" y="1667367"/>
            <a:chExt cx="11194824" cy="351712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7B1364D-DC3D-B8DE-454A-E6E9C149D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4632" y="1667367"/>
              <a:ext cx="3517119" cy="351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039938A-5650-32BE-B49E-F358CB4EC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74" t="1332" r="20781" b="1332"/>
            <a:stretch/>
          </p:blipFill>
          <p:spPr>
            <a:xfrm>
              <a:off x="4310676" y="1667367"/>
              <a:ext cx="3537345" cy="3517119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8C1C2B-EA56-C174-9DF1-8D2B71153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62336" y="1667368"/>
              <a:ext cx="3517120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327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2BE8E56-2F30-5EAE-3FE3-EEF1473CE476}"/>
              </a:ext>
            </a:extLst>
          </p:cNvPr>
          <p:cNvGrpSpPr/>
          <p:nvPr/>
        </p:nvGrpSpPr>
        <p:grpSpPr>
          <a:xfrm>
            <a:off x="484632" y="1667366"/>
            <a:ext cx="11194824" cy="3517122"/>
            <a:chOff x="484632" y="1667366"/>
            <a:chExt cx="11194824" cy="351712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7B1364D-DC3D-B8DE-454A-E6E9C149D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4632" y="1667367"/>
              <a:ext cx="3517119" cy="351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8C1C2B-EA56-C174-9DF1-8D2B71153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62336" y="1667368"/>
              <a:ext cx="3517120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AB26C7AF-5027-24B9-77FC-58997CD0F4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2" r="14399"/>
            <a:stretch/>
          </p:blipFill>
          <p:spPr bwMode="auto">
            <a:xfrm>
              <a:off x="4310675" y="1667366"/>
              <a:ext cx="3537345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C83592E7-A469-9D8E-88EA-0E646392DEBB}"/>
              </a:ext>
            </a:extLst>
          </p:cNvPr>
          <p:cNvSpPr txBox="1"/>
          <p:nvPr/>
        </p:nvSpPr>
        <p:spPr>
          <a:xfrm>
            <a:off x="4310675" y="4907487"/>
            <a:ext cx="2231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100" dirty="0">
                <a:solidFill>
                  <a:schemeClr val="bg1"/>
                </a:solidFill>
              </a:rPr>
              <a:t>Charles J. Sharp  </a:t>
            </a:r>
          </a:p>
        </p:txBody>
      </p:sp>
    </p:spTree>
    <p:extLst>
      <p:ext uri="{BB962C8B-B14F-4D97-AF65-F5344CB8AC3E}">
        <p14:creationId xmlns:p14="http://schemas.microsoft.com/office/powerpoint/2010/main" val="184916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2DD0ABF9-FEB5-1D1B-23C1-3D0AFBEF2A7C}"/>
              </a:ext>
            </a:extLst>
          </p:cNvPr>
          <p:cNvGrpSpPr/>
          <p:nvPr/>
        </p:nvGrpSpPr>
        <p:grpSpPr>
          <a:xfrm>
            <a:off x="1339114" y="525700"/>
            <a:ext cx="9513771" cy="2903300"/>
            <a:chOff x="484632" y="1667366"/>
            <a:chExt cx="11194824" cy="35171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63D796-62A6-5738-A149-2B52365A0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4632" y="1667367"/>
              <a:ext cx="3517119" cy="351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BDB06C7-86D8-359C-6B67-FA4E66A66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62336" y="1667368"/>
              <a:ext cx="3517120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7BA1D731-0CB0-D540-116B-B1BDE840B5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2" r="14399"/>
            <a:stretch/>
          </p:blipFill>
          <p:spPr bwMode="auto">
            <a:xfrm>
              <a:off x="4310675" y="1667366"/>
              <a:ext cx="3537345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2DBD690-BBED-33DF-1346-83CC297441B4}"/>
              </a:ext>
            </a:extLst>
          </p:cNvPr>
          <p:cNvGrpSpPr/>
          <p:nvPr/>
        </p:nvGrpSpPr>
        <p:grpSpPr>
          <a:xfrm>
            <a:off x="1339113" y="3605733"/>
            <a:ext cx="9513771" cy="2903298"/>
            <a:chOff x="484632" y="1667367"/>
            <a:chExt cx="11194824" cy="3517121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1C36C81C-2D60-2F29-7DEB-52903FA57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4632" y="1667367"/>
              <a:ext cx="3517119" cy="351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0573091-EEA0-E301-430A-703240664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874" t="1332" r="20781" b="1332"/>
            <a:stretch/>
          </p:blipFill>
          <p:spPr>
            <a:xfrm>
              <a:off x="4310676" y="1667367"/>
              <a:ext cx="3537345" cy="3517119"/>
            </a:xfrm>
            <a:prstGeom prst="rect">
              <a:avLst/>
            </a:prstGeom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532423C-2045-A909-2D35-7B3F1D1FC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62336" y="1667368"/>
              <a:ext cx="3517120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266797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</Words>
  <Application>Microsoft Office PowerPoint</Application>
  <PresentationFormat>Grand écran</PresentationFormat>
  <Paragraphs>5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louis schroll</dc:creator>
  <cp:lastModifiedBy>louis schroll</cp:lastModifiedBy>
  <cp:revision>1</cp:revision>
  <dcterms:created xsi:type="dcterms:W3CDTF">2024-05-01T11:11:43Z</dcterms:created>
  <dcterms:modified xsi:type="dcterms:W3CDTF">2024-05-01T21:08:35Z</dcterms:modified>
</cp:coreProperties>
</file>